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Shopping Cart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Go to </a:t>
            </a:r>
            <a:r>
              <a:rPr lang="en-GB" b="1" dirty="0" smtClean="0"/>
              <a:t>check-out/Login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239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590800"/>
            <a:ext cx="535051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GB" dirty="0" smtClean="0"/>
              <a:t>Enter Payment Details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6629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3690" y="1752600"/>
            <a:ext cx="5731510" cy="316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648200"/>
            <a:ext cx="46609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Callout 2 9"/>
          <p:cNvSpPr/>
          <p:nvPr/>
        </p:nvSpPr>
        <p:spPr>
          <a:xfrm flipH="1">
            <a:off x="381000" y="5334000"/>
            <a:ext cx="1828800" cy="990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0011"/>
              <a:gd name="adj6" fmla="val -225099"/>
            </a:avLst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47410" y="5638800"/>
            <a:ext cx="143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Note – “this”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GB" dirty="0" err="1" smtClean="0"/>
              <a:t>ProcessCart</a:t>
            </a:r>
            <a:r>
              <a:rPr lang="en-GB" dirty="0" smtClean="0"/>
              <a:t> in </a:t>
            </a:r>
            <a:r>
              <a:rPr lang="en-GB" dirty="0" err="1" smtClean="0"/>
              <a:t>clsOrder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370955" cy="481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GB" dirty="0" smtClean="0"/>
              <a:t>Two Stored Procedures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66800"/>
            <a:ext cx="5731510" cy="255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86200"/>
            <a:ext cx="5731510" cy="252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GB" dirty="0" smtClean="0"/>
              <a:t>Two Tables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95400"/>
            <a:ext cx="4389755" cy="226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1" y="3733800"/>
            <a:ext cx="4419599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Limited </a:t>
            </a:r>
            <a:r>
              <a:rPr lang="en-GB" dirty="0" smtClean="0"/>
              <a:t>implementation of a shopping </a:t>
            </a:r>
            <a:r>
              <a:rPr lang="en-GB" dirty="0" smtClean="0"/>
              <a:t>cart</a:t>
            </a:r>
          </a:p>
          <a:p>
            <a:r>
              <a:rPr lang="en-GB" dirty="0" smtClean="0"/>
              <a:t>Plenty </a:t>
            </a:r>
            <a:r>
              <a:rPr lang="en-GB" dirty="0" smtClean="0"/>
              <a:t>more to be </a:t>
            </a:r>
            <a:r>
              <a:rPr lang="en-GB" dirty="0" smtClean="0"/>
              <a:t>done</a:t>
            </a:r>
          </a:p>
          <a:p>
            <a:r>
              <a:rPr lang="en-GB" dirty="0" smtClean="0"/>
              <a:t>There </a:t>
            </a:r>
            <a:r>
              <a:rPr lang="en-GB" dirty="0" smtClean="0"/>
              <a:t>is plenty her to allow you to get the basics in place </a:t>
            </a:r>
          </a:p>
          <a:p>
            <a:r>
              <a:rPr lang="en-GB" dirty="0" smtClean="0"/>
              <a:t>Extend </a:t>
            </a:r>
            <a:r>
              <a:rPr lang="en-GB" dirty="0" smtClean="0"/>
              <a:t>as </a:t>
            </a:r>
            <a:r>
              <a:rPr lang="en-GB" dirty="0" smtClean="0"/>
              <a:t>required</a:t>
            </a:r>
          </a:p>
          <a:p>
            <a:r>
              <a:rPr lang="en-GB" dirty="0" smtClean="0"/>
              <a:t>Play with it</a:t>
            </a:r>
          </a:p>
          <a:p>
            <a:r>
              <a:rPr lang="en-GB" dirty="0" smtClean="0"/>
              <a:t>Understand the code</a:t>
            </a:r>
          </a:p>
          <a:p>
            <a:r>
              <a:rPr lang="en-GB" dirty="0" smtClean="0"/>
              <a:t>Bolt onto your own projects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 Layer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code is for you to use – credit where you got it from!</a:t>
            </a:r>
          </a:p>
          <a:p>
            <a:r>
              <a:rPr lang="en-GB" dirty="0" smtClean="0"/>
              <a:t>Shopping cart is not the order!</a:t>
            </a:r>
          </a:p>
          <a:p>
            <a:r>
              <a:rPr lang="en-GB" dirty="0" smtClean="0"/>
              <a:t>Imagine a person taking the order over the phone</a:t>
            </a:r>
          </a:p>
          <a:p>
            <a:r>
              <a:rPr lang="en-GB" dirty="0" smtClean="0"/>
              <a:t>The shopping cart represents the person taking the order</a:t>
            </a:r>
          </a:p>
          <a:p>
            <a:r>
              <a:rPr lang="en-GB" dirty="0" smtClean="0"/>
              <a:t>Quick Demo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GB" dirty="0" smtClean="0"/>
              <a:t>Use Case Diagram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86603"/>
            <a:ext cx="5731510" cy="557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 dirty="0" smtClean="0"/>
              <a:t>Middle Layer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367" y="1611630"/>
            <a:ext cx="5295265" cy="440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 dirty="0" smtClean="0"/>
              <a:t>Data Layer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From the POV of the cart there is no data layer</a:t>
            </a:r>
          </a:p>
          <a:p>
            <a:r>
              <a:rPr lang="en-GB" dirty="0" smtClean="0"/>
              <a:t>A tool </a:t>
            </a:r>
            <a:r>
              <a:rPr lang="en-GB" dirty="0" smtClean="0"/>
              <a:t>that only exists in ram for the placing of the </a:t>
            </a:r>
            <a:r>
              <a:rPr lang="en-GB" dirty="0" smtClean="0"/>
              <a:t>order</a:t>
            </a:r>
          </a:p>
          <a:p>
            <a:r>
              <a:rPr lang="en-GB" dirty="0" smtClean="0"/>
              <a:t>In this example we persist the class using the session object, in a real implementation it would likely use cookies, why?</a:t>
            </a:r>
          </a:p>
          <a:p>
            <a:r>
              <a:rPr lang="en-GB" dirty="0" smtClean="0"/>
              <a:t>Whenever we place data into the session object it sends information from client to </a:t>
            </a:r>
            <a:r>
              <a:rPr lang="en-GB" dirty="0" smtClean="0"/>
              <a:t>server</a:t>
            </a:r>
            <a:endParaRPr lang="en-GB" dirty="0" smtClean="0"/>
          </a:p>
          <a:p>
            <a:r>
              <a:rPr lang="en-GB" dirty="0" smtClean="0"/>
              <a:t>Adds </a:t>
            </a:r>
            <a:r>
              <a:rPr lang="en-GB" dirty="0" smtClean="0"/>
              <a:t>extra processing at the server, coupled with the data transmission slows the whole process down</a:t>
            </a:r>
            <a:r>
              <a:rPr lang="en-GB" dirty="0" smtClean="0"/>
              <a:t>.</a:t>
            </a:r>
          </a:p>
          <a:p>
            <a:r>
              <a:rPr lang="en-GB" dirty="0" smtClean="0"/>
              <a:t>Storing the data as a cookie on the client means that the data remains only on the client machine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GB" dirty="0" smtClean="0"/>
              <a:t>Bringing it all Together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685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124200"/>
            <a:ext cx="5791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GB" dirty="0" smtClean="0"/>
              <a:t>View Details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76200"/>
            <a:ext cx="4237355" cy="321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733800"/>
            <a:ext cx="5731510" cy="299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GB" dirty="0" smtClean="0"/>
              <a:t>Notice Load / Unload Events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239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GB" dirty="0" smtClean="0"/>
              <a:t>View Cart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7315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590800"/>
            <a:ext cx="4084955" cy="383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</TotalTime>
  <Words>224</Words>
  <Application>Microsoft Office PowerPoint</Application>
  <PresentationFormat>On-screen Show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Shopping Cart</vt:lpstr>
      <vt:lpstr>Presentation Layer</vt:lpstr>
      <vt:lpstr>Use Case Diagram</vt:lpstr>
      <vt:lpstr>Middle Layer</vt:lpstr>
      <vt:lpstr>Data Layer</vt:lpstr>
      <vt:lpstr>Bringing it all Together</vt:lpstr>
      <vt:lpstr>View Details</vt:lpstr>
      <vt:lpstr>Notice Load / Unload Events</vt:lpstr>
      <vt:lpstr>View Cart</vt:lpstr>
      <vt:lpstr>Go to check-out/Login</vt:lpstr>
      <vt:lpstr>Enter Payment Details</vt:lpstr>
      <vt:lpstr>ProcessCart in clsOrder</vt:lpstr>
      <vt:lpstr>Two Stored Procedures</vt:lpstr>
      <vt:lpstr>Two Tables</vt:lpstr>
      <vt:lpstr>Finally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Shopping Cart</dc:title>
  <dc:creator>Matthew Dean</dc:creator>
  <cp:lastModifiedBy>Matthew Dean</cp:lastModifiedBy>
  <cp:revision>4</cp:revision>
  <dcterms:created xsi:type="dcterms:W3CDTF">2006-08-16T00:00:00Z</dcterms:created>
  <dcterms:modified xsi:type="dcterms:W3CDTF">2019-11-08T11:16:56Z</dcterms:modified>
</cp:coreProperties>
</file>